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</p:sldIdLst>
  <p:sldSz cx="10439400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0B489-B034-42C8-AF48-4DBBE0CB0E14}" v="2" dt="2022-04-04T18:15:45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3, Cheryl" userId="094ca06a-810f-4bc4-a786-a64d2734e18a" providerId="ADAL" clId="{3070B489-B034-42C8-AF48-4DBBE0CB0E14}"/>
    <pc:docChg chg="modSld">
      <pc:chgData name="Smith3, Cheryl" userId="094ca06a-810f-4bc4-a786-a64d2734e18a" providerId="ADAL" clId="{3070B489-B034-42C8-AF48-4DBBE0CB0E14}" dt="2022-04-04T18:15:48.180" v="2" actId="20577"/>
      <pc:docMkLst>
        <pc:docMk/>
      </pc:docMkLst>
      <pc:sldChg chg="modSp mod">
        <pc:chgData name="Smith3, Cheryl" userId="094ca06a-810f-4bc4-a786-a64d2734e18a" providerId="ADAL" clId="{3070B489-B034-42C8-AF48-4DBBE0CB0E14}" dt="2022-04-04T18:15:48.180" v="2" actId="20577"/>
        <pc:sldMkLst>
          <pc:docMk/>
          <pc:sldMk cId="3968174103" sldId="259"/>
        </pc:sldMkLst>
        <pc:graphicFrameChg chg="mod modGraphic">
          <ac:chgData name="Smith3, Cheryl" userId="094ca06a-810f-4bc4-a786-a64d2734e18a" providerId="ADAL" clId="{3070B489-B034-42C8-AF48-4DBBE0CB0E14}" dt="2022-04-04T18:15:48.180" v="2" actId="20577"/>
          <ac:graphicFrameMkLst>
            <pc:docMk/>
            <pc:sldMk cId="3968174103" sldId="259"/>
            <ac:graphicFrameMk id="4" creationId="{32F69D99-3567-4C1D-B204-B7109EC233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54F0F9C7-9577-4A1D-91B5-056ECB7E8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82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3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9E2A028F-200D-4341-A45F-A1621BD20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2BF476E5-573C-48B7-8725-36B24CF08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3940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2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4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8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9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6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BA27-20E1-4934-A05E-CC493CCEE185}" type="datetimeFigureOut">
              <a:rPr lang="en-GB" smtClean="0"/>
              <a:t>06/04/2022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021A-726E-4467-9831-1C2AAB62F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120532-2A81-4587-8190-EE6AC3C2F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072520"/>
              </p:ext>
            </p:extLst>
          </p:nvPr>
        </p:nvGraphicFramePr>
        <p:xfrm>
          <a:off x="781053" y="1686074"/>
          <a:ext cx="9165875" cy="468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4017">
                  <a:extLst>
                    <a:ext uri="{9D8B030D-6E8A-4147-A177-3AD203B41FA5}">
                      <a16:colId xmlns:a16="http://schemas.microsoft.com/office/drawing/2014/main" val="86841536"/>
                    </a:ext>
                  </a:extLst>
                </a:gridCol>
                <a:gridCol w="1899477">
                  <a:extLst>
                    <a:ext uri="{9D8B030D-6E8A-4147-A177-3AD203B41FA5}">
                      <a16:colId xmlns:a16="http://schemas.microsoft.com/office/drawing/2014/main" val="3345634019"/>
                    </a:ext>
                  </a:extLst>
                </a:gridCol>
                <a:gridCol w="1834617">
                  <a:extLst>
                    <a:ext uri="{9D8B030D-6E8A-4147-A177-3AD203B41FA5}">
                      <a16:colId xmlns:a16="http://schemas.microsoft.com/office/drawing/2014/main" val="3562807201"/>
                    </a:ext>
                  </a:extLst>
                </a:gridCol>
                <a:gridCol w="1899477">
                  <a:extLst>
                    <a:ext uri="{9D8B030D-6E8A-4147-A177-3AD203B41FA5}">
                      <a16:colId xmlns:a16="http://schemas.microsoft.com/office/drawing/2014/main" val="1787219690"/>
                    </a:ext>
                  </a:extLst>
                </a:gridCol>
                <a:gridCol w="1788287">
                  <a:extLst>
                    <a:ext uri="{9D8B030D-6E8A-4147-A177-3AD203B41FA5}">
                      <a16:colId xmlns:a16="http://schemas.microsoft.com/office/drawing/2014/main" val="1790249668"/>
                    </a:ext>
                  </a:extLst>
                </a:gridCol>
              </a:tblGrid>
              <a:tr h="937720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Sausage &amp; Onion Gravy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Spaghetti Bolognaise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 Beef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Macaroni Cheese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Fish Finger Bap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808290718"/>
                  </a:ext>
                </a:extLst>
              </a:tr>
              <a:tr h="937720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Quorn Sausage &amp; Gravy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Vegetable Quesadilla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Quorn Fillet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&amp; Gravy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Shepherdess Pie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Falafel &amp; Sweet Potato Hummus Salad Wrap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 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309453898"/>
                  </a:ext>
                </a:extLst>
              </a:tr>
              <a:tr h="937720">
                <a:tc>
                  <a:txBody>
                    <a:bodyPr/>
                    <a:lstStyle/>
                    <a:p>
                      <a:pPr algn="ctr"/>
                      <a:endParaRPr lang="en-GB" sz="1100" b="1" u="none" strike="noStrike" kern="1200" baseline="0" dirty="0">
                        <a:latin typeface="American Typewriter" panose="02090604020004020304" pitchFamily="18" charset="0"/>
                      </a:endParaRP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Mashed Potato</a:t>
                      </a:r>
                    </a:p>
                    <a:p>
                      <a:pPr algn="ctr"/>
                      <a:r>
                        <a:rPr lang="en-GB" sz="1100" b="1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dirty="0">
                          <a:latin typeface="American Typewriter" panose="02090604020004020304" pitchFamily="18" charset="0"/>
                        </a:rPr>
                        <a:t>Pasta</a:t>
                      </a:r>
                    </a:p>
                    <a:p>
                      <a:pPr algn="ctr"/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Warm Lemon Cous-Cous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Pasta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Potatoes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Pasta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Half Jacket Potato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Pasta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Oven Baked Chips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1636041305"/>
                  </a:ext>
                </a:extLst>
              </a:tr>
              <a:tr h="937720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Garden Peas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Peppers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Fresh Glazed Carrots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Savoy Cabbage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Mixed Salad</a:t>
                      </a:r>
                      <a:endParaRPr lang="en-GB" sz="1100" b="1" i="0" u="none" strike="noStrike" kern="1200" baseline="0" dirty="0">
                        <a:solidFill>
                          <a:schemeClr val="tx1"/>
                        </a:solidFill>
                        <a:latin typeface="American Typewriter" panose="02090604020004020304" pitchFamily="18" charset="0"/>
                        <a:ea typeface="+mn-ea"/>
                        <a:cs typeface="+mn-cs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Mixed Salad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194124198"/>
                  </a:ext>
                </a:extLst>
              </a:tr>
              <a:tr h="937720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Chocolate and Kale Brownie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Honey </a:t>
                      </a:r>
                      <a:r>
                        <a:rPr lang="en-GB" sz="1100" b="1" u="none" strike="noStrike" kern="1200" baseline="0" dirty="0" err="1">
                          <a:latin typeface="American Typewriter" panose="02090604020004020304" pitchFamily="18" charset="0"/>
                        </a:rPr>
                        <a:t>Krispie</a:t>
                      </a:r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 Cake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Peach Crumble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and Ice Cream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Apple Shortbread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Fresh Fruit Wedges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Mango Frozen Yoghurt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Fruit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1513091982"/>
                  </a:ext>
                </a:extLst>
              </a:tr>
            </a:tbl>
          </a:graphicData>
        </a:graphic>
      </p:graphicFrame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7290098-4246-475D-A206-77D83674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90" y="2389726"/>
            <a:ext cx="130371" cy="160636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00D010-D553-47D3-B077-6F6583AA4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29" y="5780873"/>
            <a:ext cx="179260" cy="167620"/>
          </a:xfrm>
          <a:prstGeom prst="rect">
            <a:avLst/>
          </a:prstGeom>
        </p:spPr>
      </p:pic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9D3DC9-22D4-43E0-9B15-609A84739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51" y="3186056"/>
            <a:ext cx="130371" cy="160636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26DD87-D9B3-4AE6-A50F-88955EC22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50" y="2386234"/>
            <a:ext cx="179260" cy="167620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FD7AF31-9B37-4303-BF85-8513CAD5B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86" y="3278389"/>
            <a:ext cx="130371" cy="160636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16CA7D-3BB3-4A61-9D5B-D12B70FC4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60" y="4228170"/>
            <a:ext cx="179260" cy="169949"/>
          </a:xfrm>
          <a:prstGeom prst="rect">
            <a:avLst/>
          </a:prstGeom>
        </p:spPr>
      </p:pic>
      <p:pic>
        <p:nvPicPr>
          <p:cNvPr id="31" name="Picture 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10EB42-A00B-44EA-B7A1-E664CB2E0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17" y="3193040"/>
            <a:ext cx="130371" cy="160636"/>
          </a:xfrm>
          <a:prstGeom prst="rect">
            <a:avLst/>
          </a:prstGeom>
        </p:spPr>
      </p:pic>
      <p:pic>
        <p:nvPicPr>
          <p:cNvPr id="32" name="Picture 3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B719B4-075B-4679-A522-F21298F65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72" y="4143478"/>
            <a:ext cx="179260" cy="169949"/>
          </a:xfrm>
          <a:prstGeom prst="rect">
            <a:avLst/>
          </a:prstGeom>
        </p:spPr>
      </p:pic>
      <p:pic>
        <p:nvPicPr>
          <p:cNvPr id="34" name="Picture 3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2A17D8-E7DB-4CAD-BDFA-3D9FD1F8D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85" y="4248626"/>
            <a:ext cx="179260" cy="169949"/>
          </a:xfrm>
          <a:prstGeom prst="rect">
            <a:avLst/>
          </a:prstGeom>
        </p:spPr>
      </p:pic>
      <p:pic>
        <p:nvPicPr>
          <p:cNvPr id="36" name="Picture 3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BA33D2-0897-4FAB-883A-9FB6C2123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92" y="3186056"/>
            <a:ext cx="130371" cy="160636"/>
          </a:xfrm>
          <a:prstGeom prst="rect">
            <a:avLst/>
          </a:prstGeom>
        </p:spPr>
      </p:pic>
      <p:pic>
        <p:nvPicPr>
          <p:cNvPr id="37" name="Picture 3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815CD9-47EB-4431-A450-50288AA79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800" y="3240046"/>
            <a:ext cx="130371" cy="160636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88ADD2-F687-4349-8339-B9EECCB67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91" y="4867003"/>
            <a:ext cx="153652" cy="15365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36FD844-C0C1-4310-86FB-BDFE69124D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2"/>
          <a:stretch/>
        </p:blipFill>
        <p:spPr>
          <a:xfrm>
            <a:off x="880229" y="1185001"/>
            <a:ext cx="1613019" cy="305917"/>
          </a:xfrm>
          <a:prstGeom prst="rect">
            <a:avLst/>
          </a:pr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5FD4EDDC-17F7-431E-88DD-E16CDEB08D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t="41546" r="2211" b="45046"/>
          <a:stretch/>
        </p:blipFill>
        <p:spPr>
          <a:xfrm>
            <a:off x="6440374" y="1246077"/>
            <a:ext cx="1613019" cy="305917"/>
          </a:xfrm>
          <a:prstGeom prst="rect">
            <a:avLst/>
          </a:prstGeom>
        </p:spPr>
      </p:pic>
      <p:pic>
        <p:nvPicPr>
          <p:cNvPr id="42" name="Picture 41" descr="Text&#10;&#10;Description automatically generated">
            <a:extLst>
              <a:ext uri="{FF2B5EF4-FFF2-40B4-BE49-F238E27FC236}">
                <a16:creationId xmlns:a16="http://schemas.microsoft.com/office/drawing/2014/main" id="{E6A0D1A9-701F-492E-9A4D-2CF52884BE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31479" r="2548" b="55113"/>
          <a:stretch/>
        </p:blipFill>
        <p:spPr>
          <a:xfrm>
            <a:off x="4558595" y="1280308"/>
            <a:ext cx="1613019" cy="305917"/>
          </a:xfrm>
          <a:prstGeom prst="rect">
            <a:avLst/>
          </a:pr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B5DFF25C-8903-4ABE-BF86-C824FD8D0E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0" b="33502"/>
          <a:stretch/>
        </p:blipFill>
        <p:spPr>
          <a:xfrm>
            <a:off x="2719412" y="1222714"/>
            <a:ext cx="1613019" cy="305917"/>
          </a:xfrm>
          <a:prstGeom prst="rect">
            <a:avLst/>
          </a:prstGeom>
        </p:spPr>
      </p:pic>
      <p:pic>
        <p:nvPicPr>
          <p:cNvPr id="44" name="Picture 43" descr="Text&#10;&#10;Description automatically generated">
            <a:extLst>
              <a:ext uri="{FF2B5EF4-FFF2-40B4-BE49-F238E27FC236}">
                <a16:creationId xmlns:a16="http://schemas.microsoft.com/office/drawing/2014/main" id="{29958382-ABD6-4570-AE2D-18469A2EA8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4763" r="-729" b="71829"/>
          <a:stretch/>
        </p:blipFill>
        <p:spPr>
          <a:xfrm>
            <a:off x="8333909" y="1219094"/>
            <a:ext cx="1613019" cy="305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099545-78A5-4427-AA3C-A8020B094B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4" b="30054"/>
          <a:stretch/>
        </p:blipFill>
        <p:spPr>
          <a:xfrm>
            <a:off x="8614053" y="6655030"/>
            <a:ext cx="1196056" cy="482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CE1EC4-9B19-456C-A754-1B0048DDD3A5}"/>
              </a:ext>
            </a:extLst>
          </p:cNvPr>
          <p:cNvSpPr txBox="1"/>
          <p:nvPr/>
        </p:nvSpPr>
        <p:spPr>
          <a:xfrm>
            <a:off x="4558595" y="294968"/>
            <a:ext cx="2451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1A1CA-3C30-417B-B70C-9E9969D60D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9088" y="4172300"/>
            <a:ext cx="182896" cy="170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03ADD-D635-4F1E-AAC1-013FE68E4F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133" y="1959135"/>
            <a:ext cx="134124" cy="164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E61D0-9FD5-41DB-8203-04783678FF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0009" y="2278656"/>
            <a:ext cx="134124" cy="164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2AA3C-06D0-4C8B-98C1-9A74202F01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623" y="2474155"/>
            <a:ext cx="158510" cy="152413"/>
          </a:xfrm>
          <a:prstGeom prst="rect">
            <a:avLst/>
          </a:prstGeom>
        </p:spPr>
      </p:pic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06344E-8A0A-4003-90FD-D052C1253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91" y="3226061"/>
            <a:ext cx="201703" cy="188606"/>
          </a:xfrm>
          <a:prstGeom prst="rect">
            <a:avLst/>
          </a:prstGeom>
        </p:spPr>
      </p:pic>
      <p:sp>
        <p:nvSpPr>
          <p:cNvPr id="35" name="TextBox 1">
            <a:extLst>
              <a:ext uri="{FF2B5EF4-FFF2-40B4-BE49-F238E27FC236}">
                <a16:creationId xmlns:a16="http://schemas.microsoft.com/office/drawing/2014/main" id="{94CE1EC4-9B19-456C-A754-1B0048DDD3A5}"/>
              </a:ext>
            </a:extLst>
          </p:cNvPr>
          <p:cNvSpPr txBox="1"/>
          <p:nvPr/>
        </p:nvSpPr>
        <p:spPr>
          <a:xfrm>
            <a:off x="4429733" y="259673"/>
            <a:ext cx="245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w/c -  25/04, 16/05, 06/06, 27/06, 18/07</a:t>
            </a:r>
          </a:p>
        </p:txBody>
      </p:sp>
    </p:spTree>
    <p:extLst>
      <p:ext uri="{BB962C8B-B14F-4D97-AF65-F5344CB8AC3E}">
        <p14:creationId xmlns:p14="http://schemas.microsoft.com/office/powerpoint/2010/main" val="28869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7FFD747-AD3D-4B95-BCD0-FECBDD414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703848"/>
              </p:ext>
            </p:extLst>
          </p:nvPr>
        </p:nvGraphicFramePr>
        <p:xfrm>
          <a:off x="734722" y="1619302"/>
          <a:ext cx="9212206" cy="4682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8878">
                  <a:extLst>
                    <a:ext uri="{9D8B030D-6E8A-4147-A177-3AD203B41FA5}">
                      <a16:colId xmlns:a16="http://schemas.microsoft.com/office/drawing/2014/main" val="3461682989"/>
                    </a:ext>
                  </a:extLst>
                </a:gridCol>
                <a:gridCol w="1876004">
                  <a:extLst>
                    <a:ext uri="{9D8B030D-6E8A-4147-A177-3AD203B41FA5}">
                      <a16:colId xmlns:a16="http://schemas.microsoft.com/office/drawing/2014/main" val="2936413281"/>
                    </a:ext>
                  </a:extLst>
                </a:gridCol>
                <a:gridCol w="1842441">
                  <a:extLst>
                    <a:ext uri="{9D8B030D-6E8A-4147-A177-3AD203B41FA5}">
                      <a16:colId xmlns:a16="http://schemas.microsoft.com/office/drawing/2014/main" val="1914186687"/>
                    </a:ext>
                  </a:extLst>
                </a:gridCol>
                <a:gridCol w="1868796">
                  <a:extLst>
                    <a:ext uri="{9D8B030D-6E8A-4147-A177-3AD203B41FA5}">
                      <a16:colId xmlns:a16="http://schemas.microsoft.com/office/drawing/2014/main" val="1957559794"/>
                    </a:ext>
                  </a:extLst>
                </a:gridCol>
                <a:gridCol w="1816087">
                  <a:extLst>
                    <a:ext uri="{9D8B030D-6E8A-4147-A177-3AD203B41FA5}">
                      <a16:colId xmlns:a16="http://schemas.microsoft.com/office/drawing/2014/main" val="1237559109"/>
                    </a:ext>
                  </a:extLst>
                </a:gridCol>
              </a:tblGrid>
              <a:tr h="936526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Sticky Honey Glazed Chicken Thigh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Cheese &amp; Tomato Pizza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 Gammon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u="none" strike="noStrike" kern="1200" baseline="0" dirty="0">
                        <a:latin typeface="American Typewriter" panose="02090604020004020304" pitchFamily="18" charset="0"/>
                      </a:endParaRP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Oven Baked Katsu Style Chicken Curry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Oven Baked Breaded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Fish (Pollock)</a:t>
                      </a: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4009120547"/>
                  </a:ext>
                </a:extLst>
              </a:tr>
              <a:tr h="936526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Vegan Meatballs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Spinach, Potato and Chickpea Curry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Vegetarian Sausages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Quorn Sausage Pattie Burger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Vegetable Plait</a:t>
                      </a: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977836358"/>
                  </a:ext>
                </a:extLst>
              </a:tr>
              <a:tr h="936526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Spaghetti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Pasta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Garlic Bread, Braised Rice 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Potatoes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Pasta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100" b="1" u="none" strike="noStrike" kern="1200" baseline="0" dirty="0">
                        <a:latin typeface="American Typewriter" panose="02090604020004020304" pitchFamily="18" charset="0"/>
                      </a:endParaRP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Boiled White and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Brown Rice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Penne Pasta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Oven Baked Chips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719954213"/>
                  </a:ext>
                </a:extLst>
              </a:tr>
              <a:tr h="936526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Vegetables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Mixed Salad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Coleslaw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Fresh Carrots and Cauliflower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Broccoli Florets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Sweetcorn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Baked Beans</a:t>
                      </a:r>
                      <a:endParaRPr lang="en-GB" sz="4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706366112"/>
                  </a:ext>
                </a:extLst>
              </a:tr>
              <a:tr h="936526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Watermelon Lollies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Apple Crumble and Custard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Chocolate Sponge &amp; Chocolate Sauce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Freshly Made Vanilla Cookie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Bananas and Custard 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3699372415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BFA149-6938-45C6-8CA8-64F30B0D6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533" y="2254738"/>
            <a:ext cx="130371" cy="160636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2040DF-5B1C-405E-85B5-9DD0F7527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35" y="2661872"/>
            <a:ext cx="153652" cy="153652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EF3B73-185D-4A40-B1A1-7530ED8E4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34" y="3015599"/>
            <a:ext cx="179260" cy="16762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7C05A2-3A32-4D6B-83F9-E48E8427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9422" y="3383293"/>
            <a:ext cx="179260" cy="169949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D0B00C-32C0-4E55-A87A-49876462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77" y="3093940"/>
            <a:ext cx="130371" cy="160636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F77458-9EDA-4D0A-85A6-C7B1E7072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33" y="4168074"/>
            <a:ext cx="179260" cy="169949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017E63-5C58-4F49-A087-32ED5CA0A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57" y="2394770"/>
            <a:ext cx="130371" cy="1606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EFF6F0-7FDA-448C-B732-E6A5679BE8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97" y="4240610"/>
            <a:ext cx="179260" cy="169949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61FEAE-2DB9-4B3E-926C-4DEB56031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41" y="3267215"/>
            <a:ext cx="130371" cy="1606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4B33C80-4F12-4F17-8AB5-63BD993AF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43" y="4173936"/>
            <a:ext cx="179260" cy="169949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9BD297A-703A-40E2-81AC-CE2898F78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09" y="3126528"/>
            <a:ext cx="130371" cy="160636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4A32035-B3A1-4542-ACE8-F5A9DBAF7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99" y="4243524"/>
            <a:ext cx="179260" cy="169949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82A1DC-005B-4C3C-AB47-3EE6C59B1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527" y="3307631"/>
            <a:ext cx="130371" cy="160636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5415DC-38C5-470D-8EB2-98E8FAAF1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92" y="3275237"/>
            <a:ext cx="130371" cy="160636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4A7DD9-CC81-401B-9C30-3A8E2F1C2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48" y="5087924"/>
            <a:ext cx="153652" cy="153652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BD2D5A19-4324-495A-BC7B-66A3A52557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t="41546" r="2211" b="45046"/>
          <a:stretch/>
        </p:blipFill>
        <p:spPr>
          <a:xfrm>
            <a:off x="2703131" y="1252201"/>
            <a:ext cx="1613019" cy="305917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732F5D03-8656-4C96-8EE5-1AAB9A48E8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0" b="33502"/>
          <a:stretch/>
        </p:blipFill>
        <p:spPr>
          <a:xfrm>
            <a:off x="6447429" y="1241165"/>
            <a:ext cx="1613019" cy="305917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0A105EFF-D426-44C1-8334-65276748FC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4763" r="-729" b="71829"/>
          <a:stretch/>
        </p:blipFill>
        <p:spPr>
          <a:xfrm>
            <a:off x="8333909" y="1219094"/>
            <a:ext cx="1613019" cy="305917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4DC0D930-30D8-42AE-A2B7-628A2B534E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31479" r="2548" b="55113"/>
          <a:stretch/>
        </p:blipFill>
        <p:spPr>
          <a:xfrm>
            <a:off x="4563675" y="1313385"/>
            <a:ext cx="1613019" cy="3059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A88A1DE-A4B9-48C0-9FD3-EEDA2A1B69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4" b="30054"/>
          <a:stretch/>
        </p:blipFill>
        <p:spPr>
          <a:xfrm>
            <a:off x="8614053" y="6655030"/>
            <a:ext cx="1196056" cy="482887"/>
          </a:xfrm>
          <a:prstGeom prst="rect">
            <a:avLst/>
          </a:prstGeom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FE99400D-5799-4D23-99B6-01A2A02F18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2"/>
          <a:stretch/>
        </p:blipFill>
        <p:spPr>
          <a:xfrm>
            <a:off x="857674" y="1178627"/>
            <a:ext cx="1613019" cy="305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E9C63D-481A-4A9A-80F9-8253EA3EE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9072" y="3282165"/>
            <a:ext cx="176799" cy="170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E1C5BA-AD5B-46E1-8EB7-F4B7CA1254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114" y="3319605"/>
            <a:ext cx="176799" cy="170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99BD2-F54C-4D9D-A896-3BBA4838C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3901" y="3282164"/>
            <a:ext cx="176799" cy="17070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0E8177-FB0A-45D4-9647-9975E28D93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3458" y="2878813"/>
            <a:ext cx="152413" cy="152413"/>
          </a:xfrm>
          <a:prstGeom prst="rect">
            <a:avLst/>
          </a:prstGeom>
        </p:spPr>
      </p:pic>
      <p:sp>
        <p:nvSpPr>
          <p:cNvPr id="29" name="TextBox 1">
            <a:extLst>
              <a:ext uri="{FF2B5EF4-FFF2-40B4-BE49-F238E27FC236}">
                <a16:creationId xmlns:a16="http://schemas.microsoft.com/office/drawing/2014/main" id="{4CA8C94C-0DE2-42E5-9B59-B8ED568EC0CE}"/>
              </a:ext>
            </a:extLst>
          </p:cNvPr>
          <p:cNvSpPr txBox="1"/>
          <p:nvPr/>
        </p:nvSpPr>
        <p:spPr>
          <a:xfrm>
            <a:off x="4361685" y="379847"/>
            <a:ext cx="2409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/>
              <a:t>w/c –02/05, 23/05, 13/06, 04/07</a:t>
            </a:r>
          </a:p>
        </p:txBody>
      </p:sp>
    </p:spTree>
    <p:extLst>
      <p:ext uri="{BB962C8B-B14F-4D97-AF65-F5344CB8AC3E}">
        <p14:creationId xmlns:p14="http://schemas.microsoft.com/office/powerpoint/2010/main" val="98737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F69D99-3567-4C1D-B204-B7109EC23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2116"/>
              </p:ext>
            </p:extLst>
          </p:nvPr>
        </p:nvGraphicFramePr>
        <p:xfrm>
          <a:off x="832239" y="1576910"/>
          <a:ext cx="9114689" cy="470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1365">
                  <a:extLst>
                    <a:ext uri="{9D8B030D-6E8A-4147-A177-3AD203B41FA5}">
                      <a16:colId xmlns:a16="http://schemas.microsoft.com/office/drawing/2014/main" val="1038410233"/>
                    </a:ext>
                  </a:extLst>
                </a:gridCol>
                <a:gridCol w="1853148">
                  <a:extLst>
                    <a:ext uri="{9D8B030D-6E8A-4147-A177-3AD203B41FA5}">
                      <a16:colId xmlns:a16="http://schemas.microsoft.com/office/drawing/2014/main" val="2410308175"/>
                    </a:ext>
                  </a:extLst>
                </a:gridCol>
                <a:gridCol w="1876413">
                  <a:extLst>
                    <a:ext uri="{9D8B030D-6E8A-4147-A177-3AD203B41FA5}">
                      <a16:colId xmlns:a16="http://schemas.microsoft.com/office/drawing/2014/main" val="3999851832"/>
                    </a:ext>
                  </a:extLst>
                </a:gridCol>
                <a:gridCol w="1857680">
                  <a:extLst>
                    <a:ext uri="{9D8B030D-6E8A-4147-A177-3AD203B41FA5}">
                      <a16:colId xmlns:a16="http://schemas.microsoft.com/office/drawing/2014/main" val="1917271336"/>
                    </a:ext>
                  </a:extLst>
                </a:gridCol>
                <a:gridCol w="1816083">
                  <a:extLst>
                    <a:ext uri="{9D8B030D-6E8A-4147-A177-3AD203B41FA5}">
                      <a16:colId xmlns:a16="http://schemas.microsoft.com/office/drawing/2014/main" val="812053854"/>
                    </a:ext>
                  </a:extLst>
                </a:gridCol>
              </a:tblGrid>
              <a:tr h="940232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BBQ Chicken Thigh</a:t>
                      </a:r>
                    </a:p>
                    <a:p>
                      <a:pPr algn="ctr"/>
                      <a:endParaRPr lang="en-GB" sz="1100" b="1" u="none" strike="noStrike" kern="1200" baseline="0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Freshly Made Burger in a Bun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 Chicken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kern="1200" baseline="0">
                          <a:latin typeface="American Typewriter" panose="02090604020004020304" pitchFamily="18" charset="0"/>
                        </a:rPr>
                        <a:t>Cheese </a:t>
                      </a:r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&amp; Tomato Pizza</a:t>
                      </a:r>
                    </a:p>
                    <a:p>
                      <a:pPr algn="ctr"/>
                      <a:endParaRPr lang="en-GB" sz="1100" b="1" u="none" strike="noStrike" kern="1200" baseline="0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Oven Baked Fish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Fingers</a:t>
                      </a: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3609169750"/>
                  </a:ext>
                </a:extLst>
              </a:tr>
              <a:tr h="940232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Vegan Potato and White Bean Chilli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Southern Baked Quorn Burger, Bun &amp; Salad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Lentil Sausage Roll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Vegetable Wholemeal Pasta Bake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Quorn Dippers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128589769"/>
                  </a:ext>
                </a:extLst>
              </a:tr>
              <a:tr h="940232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Braised Rice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 Pasta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Half Jacket Potato  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Wholemeal Penne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Pasta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 Potatoes or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Penne Pasta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Garlic and Parsley Bread or Penne Pasta</a:t>
                      </a: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Oven Baked Chips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555721592"/>
                  </a:ext>
                </a:extLst>
              </a:tr>
              <a:tr h="940232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Sweetcorn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Sweetcorn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Broccoli Florets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Carrots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Parsnips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Roasted Peppers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Garden Peas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Baked Beans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291150423"/>
                  </a:ext>
                </a:extLst>
              </a:tr>
              <a:tr h="940232"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Fresh Oat and Lemon Cookie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Raspberry Jelly 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Chocolate Bread &amp; Butter Pudding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Apple &amp; Sultana Crumble &amp; Ice Cream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Frozen Mango Sorbet</a:t>
                      </a:r>
                    </a:p>
                    <a:p>
                      <a:pPr algn="ctr"/>
                      <a:r>
                        <a:rPr lang="en-GB" sz="1100" b="1" u="none" strike="noStrike" kern="1200" baseline="0" dirty="0">
                          <a:latin typeface="American Typewriter" panose="02090604020004020304" pitchFamily="18" charset="0"/>
                        </a:rPr>
                        <a:t>Selection of Yoghurts</a:t>
                      </a:r>
                      <a:endParaRPr lang="en-GB" sz="1100" b="1" dirty="0">
                        <a:latin typeface="American Typewriter" panose="02090604020004020304" pitchFamily="18" charset="0"/>
                      </a:endParaRPr>
                    </a:p>
                  </a:txBody>
                  <a:tcPr marL="96364" marR="96364" marT="48182" marB="48182" anchor="ctr"/>
                </a:tc>
                <a:extLst>
                  <a:ext uri="{0D108BD9-81ED-4DB2-BD59-A6C34878D82A}">
                    <a16:rowId xmlns:a16="http://schemas.microsoft.com/office/drawing/2014/main" val="1334788714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6CF17D-F9D2-409A-A274-2E68BD77E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94" y="5868743"/>
            <a:ext cx="130371" cy="160636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CFE22D-FAC9-4561-B9C0-7EB0B3056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1" y="896239"/>
            <a:ext cx="153652" cy="153652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5F42457-8ACA-42D9-9286-F825086C7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78" y="3289633"/>
            <a:ext cx="179260" cy="16762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7FA9F9-CC34-44BD-B02A-B4F3FAC3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1" y="1150487"/>
            <a:ext cx="130371" cy="160636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E3EF5D-5B8A-430A-A597-62462A4A3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39" y="3339100"/>
            <a:ext cx="130371" cy="160636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CE6D792-8E3A-4E3C-BAEB-CE1428366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02" y="4201445"/>
            <a:ext cx="179260" cy="169949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4E231E-F057-45E6-BBFB-FDB8B5297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66" y="3239270"/>
            <a:ext cx="130371" cy="1606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FA8A9D-33A9-4A3B-8204-3CB2D1497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80" y="4206498"/>
            <a:ext cx="179260" cy="169949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153C58B-7C1D-4246-9C81-6D3B58CE2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241" y="3219500"/>
            <a:ext cx="130371" cy="1606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BDBC43-3C35-42DC-8A54-27F4BA5CA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67" y="4050816"/>
            <a:ext cx="179260" cy="169949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DC7540-B011-4FCD-A55E-D0BCEE63D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08" y="3293125"/>
            <a:ext cx="130371" cy="160636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3B9A69-F24C-4BFF-8680-AD1CFE435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38" y="4132039"/>
            <a:ext cx="179260" cy="169949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0EE43E-64DE-464E-B1D4-EB7532C29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67" y="3247141"/>
            <a:ext cx="179260" cy="167620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71C31D-EA22-4EC7-AD31-9112D4BBA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939" y="3254125"/>
            <a:ext cx="130371" cy="160636"/>
          </a:xfrm>
          <a:prstGeom prst="rect">
            <a:avLst/>
          </a:prstGeom>
        </p:spPr>
      </p:pic>
      <p:pic>
        <p:nvPicPr>
          <p:cNvPr id="26" name="Picture 2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CAA57F-9955-410F-87FA-B6A42DC80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72" y="4971722"/>
            <a:ext cx="153652" cy="153652"/>
          </a:xfrm>
          <a:prstGeom prst="rect">
            <a:avLst/>
          </a:prstGeom>
        </p:spPr>
      </p:pic>
      <p:pic>
        <p:nvPicPr>
          <p:cNvPr id="27" name="Picture 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16F254-B0A0-40C4-B30C-A98F2A09B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02" y="2457903"/>
            <a:ext cx="130371" cy="160636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FD5D3A8-C7AA-4081-B7FC-52CAEFA07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12" y="3339100"/>
            <a:ext cx="153652" cy="153652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F55D93A-6127-48C6-8C40-5A2D731F7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75" y="3345217"/>
            <a:ext cx="179260" cy="167620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90F0CDF8-EBC7-4575-84DE-6CEE218E50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8" t="31479" r="2548" b="55113"/>
          <a:stretch/>
        </p:blipFill>
        <p:spPr>
          <a:xfrm>
            <a:off x="4599018" y="1308751"/>
            <a:ext cx="1613019" cy="305917"/>
          </a:xfrm>
          <a:prstGeom prst="rect">
            <a:avLst/>
          </a:prstGeom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844FE3D1-7021-4C56-95C7-97C5018B5A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0" b="33502"/>
          <a:stretch/>
        </p:blipFill>
        <p:spPr>
          <a:xfrm>
            <a:off x="908294" y="1256809"/>
            <a:ext cx="1613019" cy="305917"/>
          </a:xfrm>
          <a:prstGeom prst="rect">
            <a:avLst/>
          </a:prstGeom>
        </p:spPr>
      </p:pic>
      <p:pic>
        <p:nvPicPr>
          <p:cNvPr id="32" name="Picture 31" descr="Text&#10;&#10;Description automatically generated">
            <a:extLst>
              <a:ext uri="{FF2B5EF4-FFF2-40B4-BE49-F238E27FC236}">
                <a16:creationId xmlns:a16="http://schemas.microsoft.com/office/drawing/2014/main" id="{D1A9B46B-6475-486F-9876-EE5D58E2CB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1" t="41546" r="2211" b="45046"/>
          <a:stretch/>
        </p:blipFill>
        <p:spPr>
          <a:xfrm>
            <a:off x="6448182" y="1230805"/>
            <a:ext cx="1613019" cy="305917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AE6FF60D-D6BC-459E-98BC-84DFC438F1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92"/>
          <a:stretch/>
        </p:blipFill>
        <p:spPr>
          <a:xfrm>
            <a:off x="2624075" y="1204705"/>
            <a:ext cx="1613019" cy="305917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F7F6F1DB-2DA3-48C7-A9E1-3FA99F468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4763" r="-729" b="71829"/>
          <a:stretch/>
        </p:blipFill>
        <p:spPr>
          <a:xfrm>
            <a:off x="8333909" y="1219094"/>
            <a:ext cx="1613019" cy="3059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4350BAE-8CF5-4FCF-B4F9-F01FB597AB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4" b="30054"/>
          <a:stretch/>
        </p:blipFill>
        <p:spPr>
          <a:xfrm>
            <a:off x="8614053" y="6655030"/>
            <a:ext cx="1196056" cy="482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5AC0B0-6EFB-4027-A191-BF79129DE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8530" y="1973865"/>
            <a:ext cx="134124" cy="158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EC21D-D77E-4C6E-8886-B016970E9C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0109" y="3255981"/>
            <a:ext cx="152413" cy="1524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97C473-697A-4BFF-91EA-E1C229BC7A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8737" y="3289633"/>
            <a:ext cx="182896" cy="1707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2C6897-F352-43D6-9515-A70AFEAD88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577" y="1973865"/>
            <a:ext cx="182896" cy="170703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EF619E9A-CAE3-4665-A464-E016DC3D4C9E}"/>
              </a:ext>
            </a:extLst>
          </p:cNvPr>
          <p:cNvSpPr txBox="1"/>
          <p:nvPr/>
        </p:nvSpPr>
        <p:spPr>
          <a:xfrm>
            <a:off x="4367465" y="345175"/>
            <a:ext cx="2526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/>
              <a:t>w/c –09/05, 30/05, 20/06, 11/07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968174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402</Words>
  <Application>Microsoft Office PowerPoint</Application>
  <PresentationFormat>Custom</PresentationFormat>
  <Paragraphs>140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American Typewriter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Wyatt2, Samuel</dc:creator>
  <cp:lastModifiedBy>Davies, Kerry</cp:lastModifiedBy>
  <cp:revision>35</cp:revision>
  <dcterms:created xsi:type="dcterms:W3CDTF">2021-02-03T11:32:46Z</dcterms:created>
  <dcterms:modified xsi:type="dcterms:W3CDTF">2022-04-06T08:42:01Z</dcterms:modified>
</cp:coreProperties>
</file>